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8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45" userDrawn="1">
          <p15:clr>
            <a:srgbClr val="A4A3A4"/>
          </p15:clr>
        </p15:guide>
        <p15:guide id="3" pos="5355" userDrawn="1">
          <p15:clr>
            <a:srgbClr val="A4A3A4"/>
          </p15:clr>
        </p15:guide>
        <p15:guide id="4" pos="235" userDrawn="1">
          <p15:clr>
            <a:srgbClr val="A4A3A4"/>
          </p15:clr>
        </p15:guide>
        <p15:guide id="5" pos="661" userDrawn="1">
          <p15:clr>
            <a:srgbClr val="A4A3A4"/>
          </p15:clr>
        </p15:guide>
        <p15:guide id="6" orient="horz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2D3B"/>
    <a:srgbClr val="8B1616"/>
    <a:srgbClr val="263238"/>
    <a:srgbClr val="FFD54F"/>
    <a:srgbClr val="311B92"/>
    <a:srgbClr val="8C1616"/>
    <a:srgbClr val="B71C1C"/>
    <a:srgbClr val="FFB300"/>
    <a:srgbClr val="FFF9C4"/>
    <a:srgbClr val="FFE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40C47D-A838-4255-8D63-361564FF4BF7}" v="1" dt="2025-03-28T04:36:11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 autoAdjust="0"/>
    <p:restoredTop sz="95232" autoAdjust="0"/>
  </p:normalViewPr>
  <p:slideViewPr>
    <p:cSldViewPr snapToGrid="0" showGuides="1">
      <p:cViewPr varScale="1">
        <p:scale>
          <a:sx n="23" d="100"/>
          <a:sy n="23" d="100"/>
        </p:scale>
        <p:origin x="1854" y="78"/>
      </p:cViewPr>
      <p:guideLst>
        <p:guide pos="13845"/>
        <p:guide pos="5355"/>
        <p:guide pos="235"/>
        <p:guide pos="661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yn Hall" userId="834fe8ad-5618-4f51-834c-12c56cf5ef7a" providerId="ADAL" clId="{0640C47D-A838-4255-8D63-361564FF4BF7}"/>
    <pc:docChg chg="undo custSel modSld">
      <pc:chgData name="Robyn Hall" userId="834fe8ad-5618-4f51-834c-12c56cf5ef7a" providerId="ADAL" clId="{0640C47D-A838-4255-8D63-361564FF4BF7}" dt="2025-03-28T16:03:30.718" v="399" actId="20577"/>
      <pc:docMkLst>
        <pc:docMk/>
      </pc:docMkLst>
      <pc:sldChg chg="delSp modSp mod">
        <pc:chgData name="Robyn Hall" userId="834fe8ad-5618-4f51-834c-12c56cf5ef7a" providerId="ADAL" clId="{0640C47D-A838-4255-8D63-361564FF4BF7}" dt="2025-03-28T16:03:30.718" v="399" actId="20577"/>
        <pc:sldMkLst>
          <pc:docMk/>
          <pc:sldMk cId="1263856508" sldId="268"/>
        </pc:sldMkLst>
        <pc:spChg chg="mod">
          <ac:chgData name="Robyn Hall" userId="834fe8ad-5618-4f51-834c-12c56cf5ef7a" providerId="ADAL" clId="{0640C47D-A838-4255-8D63-361564FF4BF7}" dt="2025-03-28T04:43:16.685" v="290" actId="2711"/>
          <ac:spMkLst>
            <pc:docMk/>
            <pc:sldMk cId="1263856508" sldId="268"/>
            <ac:spMk id="3" creationId="{8E35B311-3C19-412C-ADE6-EB2E4158F366}"/>
          </ac:spMkLst>
        </pc:spChg>
        <pc:spChg chg="del">
          <ac:chgData name="Robyn Hall" userId="834fe8ad-5618-4f51-834c-12c56cf5ef7a" providerId="ADAL" clId="{0640C47D-A838-4255-8D63-361564FF4BF7}" dt="2025-03-28T04:31:18.861" v="4" actId="478"/>
          <ac:spMkLst>
            <pc:docMk/>
            <pc:sldMk cId="1263856508" sldId="268"/>
            <ac:spMk id="4" creationId="{00000000-0000-0000-0000-000000000000}"/>
          </ac:spMkLst>
        </pc:spChg>
        <pc:spChg chg="mod">
          <ac:chgData name="Robyn Hall" userId="834fe8ad-5618-4f51-834c-12c56cf5ef7a" providerId="ADAL" clId="{0640C47D-A838-4255-8D63-361564FF4BF7}" dt="2025-03-28T04:44:15.422" v="299" actId="2711"/>
          <ac:spMkLst>
            <pc:docMk/>
            <pc:sldMk cId="1263856508" sldId="268"/>
            <ac:spMk id="5" creationId="{DDC4359A-7BBB-495A-96DE-65574C0C88E6}"/>
          </ac:spMkLst>
        </pc:spChg>
        <pc:spChg chg="del">
          <ac:chgData name="Robyn Hall" userId="834fe8ad-5618-4f51-834c-12c56cf5ef7a" providerId="ADAL" clId="{0640C47D-A838-4255-8D63-361564FF4BF7}" dt="2025-03-28T04:30:56.460" v="0" actId="478"/>
          <ac:spMkLst>
            <pc:docMk/>
            <pc:sldMk cId="1263856508" sldId="268"/>
            <ac:spMk id="8" creationId="{7CE108F9-194D-4EF3-BBC8-81C144B01DE7}"/>
          </ac:spMkLst>
        </pc:spChg>
        <pc:spChg chg="mod">
          <ac:chgData name="Robyn Hall" userId="834fe8ad-5618-4f51-834c-12c56cf5ef7a" providerId="ADAL" clId="{0640C47D-A838-4255-8D63-361564FF4BF7}" dt="2025-03-28T04:47:06.718" v="324" actId="207"/>
          <ac:spMkLst>
            <pc:docMk/>
            <pc:sldMk cId="1263856508" sldId="268"/>
            <ac:spMk id="9" creationId="{9914F9AF-0FB9-4924-8DCA-B46EEB713FE9}"/>
          </ac:spMkLst>
        </pc:spChg>
        <pc:spChg chg="mod">
          <ac:chgData name="Robyn Hall" userId="834fe8ad-5618-4f51-834c-12c56cf5ef7a" providerId="ADAL" clId="{0640C47D-A838-4255-8D63-361564FF4BF7}" dt="2025-03-28T16:03:30.718" v="399" actId="20577"/>
          <ac:spMkLst>
            <pc:docMk/>
            <pc:sldMk cId="1263856508" sldId="268"/>
            <ac:spMk id="12" creationId="{64F9E57F-C64F-4827-8C49-BB9DBDC073C7}"/>
          </ac:spMkLst>
        </pc:spChg>
        <pc:spChg chg="mod">
          <ac:chgData name="Robyn Hall" userId="834fe8ad-5618-4f51-834c-12c56cf5ef7a" providerId="ADAL" clId="{0640C47D-A838-4255-8D63-361564FF4BF7}" dt="2025-03-28T16:03:04.162" v="395" actId="1076"/>
          <ac:spMkLst>
            <pc:docMk/>
            <pc:sldMk cId="1263856508" sldId="268"/>
            <ac:spMk id="18" creationId="{8E35B311-3C19-412C-ADE6-EB2E4158F366}"/>
          </ac:spMkLst>
        </pc:spChg>
        <pc:spChg chg="mod">
          <ac:chgData name="Robyn Hall" userId="834fe8ad-5618-4f51-834c-12c56cf5ef7a" providerId="ADAL" clId="{0640C47D-A838-4255-8D63-361564FF4BF7}" dt="2025-03-28T16:00:25.030" v="390" actId="20577"/>
          <ac:spMkLst>
            <pc:docMk/>
            <pc:sldMk cId="1263856508" sldId="268"/>
            <ac:spMk id="19" creationId="{315520EB-0F65-403D-A973-B17B2A4C2E9D}"/>
          </ac:spMkLst>
        </pc:spChg>
        <pc:spChg chg="del mod">
          <ac:chgData name="Robyn Hall" userId="834fe8ad-5618-4f51-834c-12c56cf5ef7a" providerId="ADAL" clId="{0640C47D-A838-4255-8D63-361564FF4BF7}" dt="2025-03-28T04:36:08.591" v="253" actId="478"/>
          <ac:spMkLst>
            <pc:docMk/>
            <pc:sldMk cId="1263856508" sldId="268"/>
            <ac:spMk id="21" creationId="{A9C23E81-4311-4B8B-955C-CBF5D31FEF83}"/>
          </ac:spMkLst>
        </pc:spChg>
        <pc:spChg chg="del">
          <ac:chgData name="Robyn Hall" userId="834fe8ad-5618-4f51-834c-12c56cf5ef7a" providerId="ADAL" clId="{0640C47D-A838-4255-8D63-361564FF4BF7}" dt="2025-03-28T04:34:58.731" v="245" actId="478"/>
          <ac:spMkLst>
            <pc:docMk/>
            <pc:sldMk cId="1263856508" sldId="268"/>
            <ac:spMk id="23" creationId="{1CA11D12-9DBE-40A3-B7C2-8F8E3F5C1BA9}"/>
          </ac:spMkLst>
        </pc:spChg>
        <pc:spChg chg="mod">
          <ac:chgData name="Robyn Hall" userId="834fe8ad-5618-4f51-834c-12c56cf5ef7a" providerId="ADAL" clId="{0640C47D-A838-4255-8D63-361564FF4BF7}" dt="2025-03-28T04:46:24.639" v="321" actId="1036"/>
          <ac:spMkLst>
            <pc:docMk/>
            <pc:sldMk cId="1263856508" sldId="268"/>
            <ac:spMk id="33" creationId="{94E6B248-AB48-40EF-9AF3-D13EC393D008}"/>
          </ac:spMkLst>
        </pc:spChg>
        <pc:grpChg chg="mod">
          <ac:chgData name="Robyn Hall" userId="834fe8ad-5618-4f51-834c-12c56cf5ef7a" providerId="ADAL" clId="{0640C47D-A838-4255-8D63-361564FF4BF7}" dt="2025-03-28T04:36:21.213" v="255" actId="1076"/>
          <ac:grpSpMkLst>
            <pc:docMk/>
            <pc:sldMk cId="1263856508" sldId="268"/>
            <ac:grpSpMk id="24" creationId="{CA948BCD-955A-4AC5-8746-33A321AFD7E8}"/>
          </ac:grpSpMkLst>
        </pc:grpChg>
        <pc:graphicFrameChg chg="del modGraphic">
          <ac:chgData name="Robyn Hall" userId="834fe8ad-5618-4f51-834c-12c56cf5ef7a" providerId="ADAL" clId="{0640C47D-A838-4255-8D63-361564FF4BF7}" dt="2025-03-28T04:36:01.102" v="251" actId="478"/>
          <ac:graphicFrameMkLst>
            <pc:docMk/>
            <pc:sldMk cId="1263856508" sldId="268"/>
            <ac:graphicFrameMk id="22" creationId="{3ABF258C-B71A-4FAF-942E-CD30951BB5E9}"/>
          </ac:graphicFrameMkLst>
        </pc:graphicFrameChg>
        <pc:graphicFrameChg chg="mod">
          <ac:chgData name="Robyn Hall" userId="834fe8ad-5618-4f51-834c-12c56cf5ef7a" providerId="ADAL" clId="{0640C47D-A838-4255-8D63-361564FF4BF7}" dt="2025-03-28T04:36:11.594" v="254"/>
          <ac:graphicFrameMkLst>
            <pc:docMk/>
            <pc:sldMk cId="1263856508" sldId="268"/>
            <ac:graphicFrameMk id="28" creationId="{187C5AC8-D1E9-4048-AA9B-232D2C2BE0F8}"/>
          </ac:graphicFrameMkLst>
        </pc:graphicFrameChg>
        <pc:cxnChg chg="mod">
          <ac:chgData name="Robyn Hall" userId="834fe8ad-5618-4f51-834c-12c56cf5ef7a" providerId="ADAL" clId="{0640C47D-A838-4255-8D63-361564FF4BF7}" dt="2025-03-28T16:01:07.363" v="391" actId="208"/>
          <ac:cxnSpMkLst>
            <pc:docMk/>
            <pc:sldMk cId="1263856508" sldId="268"/>
            <ac:cxnSpMk id="25" creationId="{74F99D74-1FE2-47E2-9103-2118C7620943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115252652359261E-2"/>
          <c:y val="2.4009899840170303E-2"/>
          <c:w val="0.81397252404332199"/>
          <c:h val="0.88684864504587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0.5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B-47C7-ABCC-830AFA9752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AB-47C7-ABCC-830AFA97524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AB-47C7-ABCC-830AFA975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17912032"/>
        <c:axId val="-1017909712"/>
      </c:barChart>
      <c:catAx>
        <c:axId val="-1017912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017909712"/>
        <c:crosses val="autoZero"/>
        <c:auto val="1"/>
        <c:lblAlgn val="ctr"/>
        <c:lblOffset val="100"/>
        <c:noMultiLvlLbl val="0"/>
      </c:catAx>
      <c:valAx>
        <c:axId val="-1017909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0179120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B04D-1C75-43E0-9B64-B7DDAA42BB2C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2670-3342-473C-969D-FDFF399F2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1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4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6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2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8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4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4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4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1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7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5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sf.io/ef53g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748E481-6EAC-4ABC-8E19-227298D7E8AB}"/>
              </a:ext>
            </a:extLst>
          </p:cNvPr>
          <p:cNvSpPr/>
          <p:nvPr/>
        </p:nvSpPr>
        <p:spPr>
          <a:xfrm>
            <a:off x="8980687" y="39758"/>
            <a:ext cx="25976634" cy="32878643"/>
          </a:xfrm>
          <a:prstGeom prst="rect">
            <a:avLst/>
          </a:prstGeom>
          <a:solidFill>
            <a:srgbClr val="9D2D3B"/>
          </a:solidFill>
          <a:ln>
            <a:noFill/>
          </a:ln>
          <a:effectLst>
            <a:outerShdw blurRad="495300" dist="228600" dir="2700000" sx="106000" sy="106000" algn="ctr">
              <a:srgbClr val="000000">
                <a:alpha val="4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dirty="0">
              <a:latin typeface="Arial Black" panose="020B0A040201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6936" y="4530832"/>
            <a:ext cx="25976634" cy="10500320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3900" dirty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</a:t>
            </a:r>
            <a:r>
              <a:rPr lang="en-US" sz="139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goes here, in </a:t>
            </a:r>
            <a:r>
              <a:rPr lang="en-US" sz="13900" dirty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plain English</a:t>
            </a:r>
            <a:r>
              <a:rPr lang="en-US" sz="139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13900" dirty="0">
                <a:solidFill>
                  <a:schemeClr val="bg1"/>
                </a:solidFill>
                <a:latin typeface="Arial Black" panose="020B0A040201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</a:t>
            </a:r>
            <a:r>
              <a:rPr lang="en-US" sz="139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the important words.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374295" y="9285551"/>
            <a:ext cx="7903335" cy="1388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METHODS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 Black" panose="020B0A04020102020204" pitchFamily="34" charset="0"/>
                <a:cs typeface="Arial" panose="020B0604020202020204" pitchFamily="34" charset="0"/>
              </a:rPr>
              <a:t>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CONCLUSION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244B05-C5D7-4580-8933-5B2F47EB56B0}"/>
              </a:ext>
            </a:extLst>
          </p:cNvPr>
          <p:cNvSpPr txBox="1"/>
          <p:nvPr/>
        </p:nvSpPr>
        <p:spPr>
          <a:xfrm>
            <a:off x="374294" y="3991833"/>
            <a:ext cx="7903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charset="0"/>
                <a:ea typeface="Arial" charset="0"/>
                <a:cs typeface="Arial" charset="0"/>
              </a:rPr>
              <a:t>Title:</a:t>
            </a:r>
            <a:br>
              <a:rPr lang="en-US" sz="5400" b="1" dirty="0">
                <a:latin typeface="Arial" charset="0"/>
                <a:ea typeface="Arial" charset="0"/>
                <a:cs typeface="Arial" charset="0"/>
              </a:rPr>
            </a:br>
            <a:r>
              <a:rPr lang="en-US" sz="5400" b="1" dirty="0">
                <a:latin typeface="Arial" charset="0"/>
                <a:ea typeface="Arial" charset="0"/>
                <a:cs typeface="Arial" charset="0"/>
              </a:rPr>
              <a:t>Subtitle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7DC07A8-5A9F-4CC0-AEFE-B85CA7196E38}"/>
              </a:ext>
            </a:extLst>
          </p:cNvPr>
          <p:cNvGrpSpPr/>
          <p:nvPr/>
        </p:nvGrpSpPr>
        <p:grpSpPr>
          <a:xfrm>
            <a:off x="468021" y="6585914"/>
            <a:ext cx="7202134" cy="1754326"/>
            <a:chOff x="3458751" y="6265064"/>
            <a:chExt cx="7202134" cy="175432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4F9E57F-C64F-4827-8C49-BB9DBDC073C7}"/>
                </a:ext>
              </a:extLst>
            </p:cNvPr>
            <p:cNvSpPr txBox="1"/>
            <p:nvPr/>
          </p:nvSpPr>
          <p:spPr>
            <a:xfrm>
              <a:off x="4029244" y="6265064"/>
              <a:ext cx="663164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Presenter Name</a:t>
              </a:r>
              <a:r>
                <a:rPr lang="en-US" sz="360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, Department </a:t>
              </a:r>
              <a:br>
                <a:rPr lang="en-US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US" sz="3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Presenter 2, D</a:t>
              </a:r>
              <a:r>
                <a:rPr lang="en-US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epartment </a:t>
              </a:r>
              <a:br>
                <a:rPr lang="en-US" sz="3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</a:br>
              <a:endPara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Graphic 18">
              <a:extLst>
                <a:ext uri="{FF2B5EF4-FFF2-40B4-BE49-F238E27FC236}">
                  <a16:creationId xmlns:a16="http://schemas.microsoft.com/office/drawing/2014/main" id="{BDF411EE-4753-4C32-9DAF-D5DA024A3893}"/>
                </a:ext>
              </a:extLst>
            </p:cNvPr>
            <p:cNvSpPr/>
            <p:nvPr/>
          </p:nvSpPr>
          <p:spPr>
            <a:xfrm>
              <a:off x="3458751" y="6353894"/>
              <a:ext cx="360430" cy="335196"/>
            </a:xfrm>
            <a:custGeom>
              <a:avLst/>
              <a:gdLst>
                <a:gd name="connsiteX0" fmla="*/ 310594 w 327663"/>
                <a:gd name="connsiteY0" fmla="*/ 219906 h 335196"/>
                <a:gd name="connsiteX1" fmla="*/ 246568 w 327663"/>
                <a:gd name="connsiteY1" fmla="*/ 176217 h 335196"/>
                <a:gd name="connsiteX2" fmla="*/ 212295 w 327663"/>
                <a:gd name="connsiteY2" fmla="*/ 176217 h 335196"/>
                <a:gd name="connsiteX3" fmla="*/ 165217 w 327663"/>
                <a:gd name="connsiteY3" fmla="*/ 189022 h 335196"/>
                <a:gd name="connsiteX4" fmla="*/ 118138 w 327663"/>
                <a:gd name="connsiteY4" fmla="*/ 176217 h 335196"/>
                <a:gd name="connsiteX5" fmla="*/ 83866 w 327663"/>
                <a:gd name="connsiteY5" fmla="*/ 176217 h 335196"/>
                <a:gd name="connsiteX6" fmla="*/ 19839 w 327663"/>
                <a:gd name="connsiteY6" fmla="*/ 219906 h 335196"/>
                <a:gd name="connsiteX7" fmla="*/ 1385 w 327663"/>
                <a:gd name="connsiteY7" fmla="*/ 299750 h 335196"/>
                <a:gd name="connsiteX8" fmla="*/ 165970 w 327663"/>
                <a:gd name="connsiteY8" fmla="*/ 335529 h 335196"/>
                <a:gd name="connsiteX9" fmla="*/ 329802 w 327663"/>
                <a:gd name="connsiteY9" fmla="*/ 299750 h 335196"/>
                <a:gd name="connsiteX10" fmla="*/ 310594 w 327663"/>
                <a:gd name="connsiteY10" fmla="*/ 219906 h 335196"/>
                <a:gd name="connsiteX11" fmla="*/ 165593 w 327663"/>
                <a:gd name="connsiteY11" fmla="*/ 154749 h 335196"/>
                <a:gd name="connsiteX12" fmla="*/ 242425 w 327663"/>
                <a:gd name="connsiteY12" fmla="*/ 77918 h 335196"/>
                <a:gd name="connsiteX13" fmla="*/ 165593 w 327663"/>
                <a:gd name="connsiteY13" fmla="*/ 1086 h 335196"/>
                <a:gd name="connsiteX14" fmla="*/ 88762 w 327663"/>
                <a:gd name="connsiteY14" fmla="*/ 77918 h 335196"/>
                <a:gd name="connsiteX15" fmla="*/ 165593 w 327663"/>
                <a:gd name="connsiteY15" fmla="*/ 154749 h 335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27663" h="335196">
                  <a:moveTo>
                    <a:pt x="310594" y="219906"/>
                  </a:moveTo>
                  <a:cubicBezTo>
                    <a:pt x="287243" y="179983"/>
                    <a:pt x="246568" y="176217"/>
                    <a:pt x="246568" y="176217"/>
                  </a:cubicBezTo>
                  <a:lnTo>
                    <a:pt x="212295" y="176217"/>
                  </a:lnTo>
                  <a:cubicBezTo>
                    <a:pt x="198360" y="184126"/>
                    <a:pt x="182541" y="189022"/>
                    <a:pt x="165217" y="189022"/>
                  </a:cubicBezTo>
                  <a:cubicBezTo>
                    <a:pt x="147892" y="189022"/>
                    <a:pt x="132074" y="184503"/>
                    <a:pt x="118138" y="176217"/>
                  </a:cubicBezTo>
                  <a:lnTo>
                    <a:pt x="83866" y="176217"/>
                  </a:lnTo>
                  <a:cubicBezTo>
                    <a:pt x="83866" y="176217"/>
                    <a:pt x="43190" y="179983"/>
                    <a:pt x="19839" y="219906"/>
                  </a:cubicBezTo>
                  <a:cubicBezTo>
                    <a:pt x="-2758" y="259828"/>
                    <a:pt x="1385" y="299750"/>
                    <a:pt x="1385" y="299750"/>
                  </a:cubicBezTo>
                  <a:cubicBezTo>
                    <a:pt x="1385" y="299750"/>
                    <a:pt x="37164" y="335529"/>
                    <a:pt x="165970" y="335529"/>
                  </a:cubicBezTo>
                  <a:cubicBezTo>
                    <a:pt x="294776" y="335529"/>
                    <a:pt x="329802" y="299750"/>
                    <a:pt x="329802" y="299750"/>
                  </a:cubicBezTo>
                  <a:cubicBezTo>
                    <a:pt x="329802" y="299750"/>
                    <a:pt x="333945" y="259828"/>
                    <a:pt x="310594" y="219906"/>
                  </a:cubicBezTo>
                  <a:close/>
                  <a:moveTo>
                    <a:pt x="165593" y="154749"/>
                  </a:moveTo>
                  <a:cubicBezTo>
                    <a:pt x="208152" y="154749"/>
                    <a:pt x="242425" y="120477"/>
                    <a:pt x="242425" y="77918"/>
                  </a:cubicBezTo>
                  <a:cubicBezTo>
                    <a:pt x="242425" y="35359"/>
                    <a:pt x="208152" y="1086"/>
                    <a:pt x="165593" y="1086"/>
                  </a:cubicBezTo>
                  <a:cubicBezTo>
                    <a:pt x="123035" y="1086"/>
                    <a:pt x="88762" y="35736"/>
                    <a:pt x="88762" y="77918"/>
                  </a:cubicBezTo>
                  <a:cubicBezTo>
                    <a:pt x="88762" y="120477"/>
                    <a:pt x="123035" y="154749"/>
                    <a:pt x="165593" y="15474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36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35660378" y="656666"/>
            <a:ext cx="7568733" cy="61863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Replace this column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Extra nuance that you’re worried about leaving out.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Keep it messy! This section is just for you to point to when discussing your research with others at the poster session.</a:t>
            </a:r>
          </a:p>
        </p:txBody>
      </p:sp>
      <p:sp>
        <p:nvSpPr>
          <p:cNvPr id="9" name="Graphic 7">
            <a:extLst>
              <a:ext uri="{FF2B5EF4-FFF2-40B4-BE49-F238E27FC236}">
                <a16:creationId xmlns:a16="http://schemas.microsoft.com/office/drawing/2014/main" id="{9914F9AF-0FB9-4924-8DCA-B46EEB713FE9}"/>
              </a:ext>
            </a:extLst>
          </p:cNvPr>
          <p:cNvSpPr/>
          <p:nvPr/>
        </p:nvSpPr>
        <p:spPr>
          <a:xfrm>
            <a:off x="17770118" y="29237979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5520EB-0F65-403D-A973-B17B2A4C2E9D}"/>
              </a:ext>
            </a:extLst>
          </p:cNvPr>
          <p:cNvSpPr txBox="1"/>
          <p:nvPr/>
        </p:nvSpPr>
        <p:spPr>
          <a:xfrm>
            <a:off x="19239223" y="29087569"/>
            <a:ext cx="83734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access [e.g., a copy of the abstract, this </a:t>
            </a:r>
            <a:r>
              <a:rPr lang="en-US" sz="4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poster, </a:t>
            </a:r>
            <a:r>
              <a:rPr lang="en-US" sz="4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</a:t>
            </a:r>
            <a:r>
              <a:rPr lang="en-US" sz="4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r, </a:t>
            </a:r>
            <a:r>
              <a:rPr lang="en-US" sz="4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sz="4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 handouts</a:t>
            </a:r>
            <a:r>
              <a:rPr lang="en-US" sz="48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F99D74-1FE2-47E2-9103-2118C7620943}"/>
              </a:ext>
            </a:extLst>
          </p:cNvPr>
          <p:cNvCxnSpPr>
            <a:cxnSpLocks/>
          </p:cNvCxnSpPr>
          <p:nvPr/>
        </p:nvCxnSpPr>
        <p:spPr>
          <a:xfrm flipV="1">
            <a:off x="18398518" y="28749357"/>
            <a:ext cx="0" cy="453520"/>
          </a:xfrm>
          <a:prstGeom prst="straightConnector1">
            <a:avLst/>
          </a:prstGeom>
          <a:ln w="66675">
            <a:solidFill>
              <a:schemeClr val="accent2">
                <a:lumMod val="20000"/>
                <a:lumOff val="8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5" name="Rectangle 524">
            <a:extLst>
              <a:ext uri="{FF2B5EF4-FFF2-40B4-BE49-F238E27FC236}">
                <a16:creationId xmlns:a16="http://schemas.microsoft.com/office/drawing/2014/main" id="{4DD8B597-E83B-44EA-B4E5-8C0BE9DCC038}"/>
              </a:ext>
            </a:extLst>
          </p:cNvPr>
          <p:cNvSpPr/>
          <p:nvPr/>
        </p:nvSpPr>
        <p:spPr>
          <a:xfrm>
            <a:off x="17728554" y="20276100"/>
            <a:ext cx="8373409" cy="82489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35552933" y="29087569"/>
            <a:ext cx="78934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ACKNOWLEDGEMENTS</a:t>
            </a:r>
          </a:p>
          <a:p>
            <a:r>
              <a:rPr lang="en-US" sz="3200" dirty="0"/>
              <a:t>Acknowledge any individuals, agencies or funders that contributed to the project.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A948BCD-955A-4AC5-8746-33A321AFD7E8}"/>
              </a:ext>
            </a:extLst>
          </p:cNvPr>
          <p:cNvGrpSpPr/>
          <p:nvPr/>
        </p:nvGrpSpPr>
        <p:grpSpPr>
          <a:xfrm>
            <a:off x="35241319" y="8975502"/>
            <a:ext cx="8516663" cy="6811097"/>
            <a:chOff x="22217562" y="23847748"/>
            <a:chExt cx="9024438" cy="6811097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C3CFA86-77E8-4197-8C7B-3C729A16784B}"/>
                </a:ext>
              </a:extLst>
            </p:cNvPr>
            <p:cNvSpPr/>
            <p:nvPr/>
          </p:nvSpPr>
          <p:spPr>
            <a:xfrm>
              <a:off x="22410220" y="23847748"/>
              <a:ext cx="8139226" cy="631402"/>
            </a:xfrm>
            <a:prstGeom prst="rect">
              <a:avLst/>
            </a:prstGeom>
          </p:spPr>
          <p:txBody>
            <a:bodyPr wrap="square" lIns="76656" tIns="38328" rIns="76656" bIns="38328">
              <a:spAutoFit/>
            </a:bodyPr>
            <a:lstStyle/>
            <a:p>
              <a:r>
                <a:rPr lang="en-US" sz="3600" dirty="0"/>
                <a:t>Title of Chart Example</a:t>
              </a:r>
              <a:endParaRPr lang="en-US" sz="9600" dirty="0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D721C8E-E882-454F-B490-1F33B9D81232}"/>
                </a:ext>
              </a:extLst>
            </p:cNvPr>
            <p:cNvGrpSpPr/>
            <p:nvPr/>
          </p:nvGrpSpPr>
          <p:grpSpPr>
            <a:xfrm>
              <a:off x="22217562" y="24451441"/>
              <a:ext cx="9024438" cy="6207404"/>
              <a:chOff x="22217562" y="24451441"/>
              <a:chExt cx="9024438" cy="6207404"/>
            </a:xfrm>
          </p:grpSpPr>
          <p:graphicFrame>
            <p:nvGraphicFramePr>
              <p:cNvPr id="28" name="Chart 27">
                <a:extLst>
                  <a:ext uri="{FF2B5EF4-FFF2-40B4-BE49-F238E27FC236}">
                    <a16:creationId xmlns:a16="http://schemas.microsoft.com/office/drawing/2014/main" id="{187C5AC8-D1E9-4048-AA9B-232D2C2BE0F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02794273"/>
                  </p:ext>
                </p:extLst>
              </p:nvPr>
            </p:nvGraphicFramePr>
            <p:xfrm>
              <a:off x="22217562" y="24451441"/>
              <a:ext cx="9024438" cy="581181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6028F8E-776D-4039-BFB4-0FDBB6DB7696}"/>
                  </a:ext>
                </a:extLst>
              </p:cNvPr>
              <p:cNvSpPr/>
              <p:nvPr/>
            </p:nvSpPr>
            <p:spPr>
              <a:xfrm>
                <a:off x="22920621" y="30242886"/>
                <a:ext cx="8139226" cy="415959"/>
              </a:xfrm>
              <a:prstGeom prst="rect">
                <a:avLst/>
              </a:prstGeom>
            </p:spPr>
            <p:txBody>
              <a:bodyPr wrap="square" lIns="76656" tIns="38328" rIns="76656" bIns="38328">
                <a:spAutoFit/>
              </a:bodyPr>
              <a:lstStyle/>
              <a:p>
                <a:r>
                  <a:rPr lang="en-US" sz="2200" i="1" dirty="0"/>
                  <a:t>Description of this chart</a:t>
                </a:r>
              </a:p>
            </p:txBody>
          </p:sp>
        </p:grp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FF602A3-827C-4149-B8DC-496AC7D218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9972" y="20458328"/>
            <a:ext cx="7929240" cy="79292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2F7E6BB-5A62-4E2C-A5CE-97FFCE32CA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94" y="735108"/>
            <a:ext cx="5626101" cy="209337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94E6B248-AB48-40EF-9AF3-D13EC393D008}"/>
              </a:ext>
            </a:extLst>
          </p:cNvPr>
          <p:cNvSpPr/>
          <p:nvPr/>
        </p:nvSpPr>
        <p:spPr>
          <a:xfrm>
            <a:off x="19561" y="29148538"/>
            <a:ext cx="8961126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800" dirty="0"/>
              <a:t>This PPT poster template by MacEwan University Library was adapted from one designed by Mike Morrison (2019) available at </a:t>
            </a:r>
            <a:r>
              <a:rPr lang="en-US" sz="4800" dirty="0">
                <a:hlinkClick r:id="rId6"/>
              </a:rPr>
              <a:t>https://osf.io/ef53g/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63856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2984</TotalTime>
  <Words>291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Office Theme</vt:lpstr>
      <vt:lpstr>Main finding goes here, in plain English. Emphasize the important words.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Morrison</dc:creator>
  <cp:lastModifiedBy>Robyn Hall</cp:lastModifiedBy>
  <cp:revision>110</cp:revision>
  <dcterms:created xsi:type="dcterms:W3CDTF">2018-09-16T19:13:41Z</dcterms:created>
  <dcterms:modified xsi:type="dcterms:W3CDTF">2025-03-28T16:03:32Z</dcterms:modified>
</cp:coreProperties>
</file>