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7010400" cy="9296400"/>
  <p:defaultTextStyle>
    <a:defPPr>
      <a:defRPr lang="en-US"/>
    </a:defPPr>
    <a:lvl1pPr marL="0" algn="l" defTabSz="3814328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1pPr>
    <a:lvl2pPr marL="1907164" algn="l" defTabSz="3814328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2pPr>
    <a:lvl3pPr marL="3814328" algn="l" defTabSz="3814328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3pPr>
    <a:lvl4pPr marL="5721492" algn="l" defTabSz="3814328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4pPr>
    <a:lvl5pPr marL="7628656" algn="l" defTabSz="3814328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5pPr>
    <a:lvl6pPr marL="9535820" algn="l" defTabSz="3814328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6pPr>
    <a:lvl7pPr marL="11442984" algn="l" defTabSz="3814328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7pPr>
    <a:lvl8pPr marL="13350149" algn="l" defTabSz="3814328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8pPr>
    <a:lvl9pPr marL="15257313" algn="l" defTabSz="3814328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1520" userDrawn="1">
          <p15:clr>
            <a:srgbClr val="A4A3A4"/>
          </p15:clr>
        </p15:guide>
        <p15:guide id="3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2331"/>
    <a:srgbClr val="800000"/>
    <a:srgbClr val="872637"/>
    <a:srgbClr val="8B23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C0F955-BED4-431A-8BA8-DEC6459E2ABF}" v="3" dt="2025-03-28T04:48:52.3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141" autoAdjust="0"/>
  </p:normalViewPr>
  <p:slideViewPr>
    <p:cSldViewPr>
      <p:cViewPr varScale="1">
        <p:scale>
          <a:sx n="25" d="100"/>
          <a:sy n="25" d="100"/>
        </p:scale>
        <p:origin x="1338" y="102"/>
      </p:cViewPr>
      <p:guideLst>
        <p:guide orient="horz" pos="10368"/>
        <p:guide pos="11520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yn Hall" userId="834fe8ad-5618-4f51-834c-12c56cf5ef7a" providerId="ADAL" clId="{74C0F955-BED4-431A-8BA8-DEC6459E2ABF}"/>
    <pc:docChg chg="custSel modSld">
      <pc:chgData name="Robyn Hall" userId="834fe8ad-5618-4f51-834c-12c56cf5ef7a" providerId="ADAL" clId="{74C0F955-BED4-431A-8BA8-DEC6459E2ABF}" dt="2025-03-28T05:08:38.191" v="191" actId="20577"/>
      <pc:docMkLst>
        <pc:docMk/>
      </pc:docMkLst>
      <pc:sldChg chg="addSp delSp modSp mod">
        <pc:chgData name="Robyn Hall" userId="834fe8ad-5618-4f51-834c-12c56cf5ef7a" providerId="ADAL" clId="{74C0F955-BED4-431A-8BA8-DEC6459E2ABF}" dt="2025-03-28T05:08:38.191" v="191" actId="20577"/>
        <pc:sldMkLst>
          <pc:docMk/>
          <pc:sldMk cId="1028452164" sldId="256"/>
        </pc:sldMkLst>
        <pc:spChg chg="mod">
          <ac:chgData name="Robyn Hall" userId="834fe8ad-5618-4f51-834c-12c56cf5ef7a" providerId="ADAL" clId="{74C0F955-BED4-431A-8BA8-DEC6459E2ABF}" dt="2025-03-28T04:51:05.168" v="167" actId="20577"/>
          <ac:spMkLst>
            <pc:docMk/>
            <pc:sldMk cId="1028452164" sldId="256"/>
            <ac:spMk id="4" creationId="{490BEBA4-25DB-18C0-FBDC-14D1376783AD}"/>
          </ac:spMkLst>
        </pc:spChg>
        <pc:spChg chg="mod">
          <ac:chgData name="Robyn Hall" userId="834fe8ad-5618-4f51-834c-12c56cf5ef7a" providerId="ADAL" clId="{74C0F955-BED4-431A-8BA8-DEC6459E2ABF}" dt="2025-03-28T04:48:01.063" v="120" actId="1076"/>
          <ac:spMkLst>
            <pc:docMk/>
            <pc:sldMk cId="1028452164" sldId="256"/>
            <ac:spMk id="5" creationId="{AE305E0C-1B13-1D87-B0E6-A7AEED3C6F87}"/>
          </ac:spMkLst>
        </pc:spChg>
        <pc:spChg chg="add mod">
          <ac:chgData name="Robyn Hall" userId="834fe8ad-5618-4f51-834c-12c56cf5ef7a" providerId="ADAL" clId="{74C0F955-BED4-431A-8BA8-DEC6459E2ABF}" dt="2025-03-28T04:51:27.323" v="170" actId="14100"/>
          <ac:spMkLst>
            <pc:docMk/>
            <pc:sldMk cId="1028452164" sldId="256"/>
            <ac:spMk id="7" creationId="{56A74D68-8B38-EA52-9318-106F9EAAFC8A}"/>
          </ac:spMkLst>
        </pc:spChg>
        <pc:spChg chg="add mod">
          <ac:chgData name="Robyn Hall" userId="834fe8ad-5618-4f51-834c-12c56cf5ef7a" providerId="ADAL" clId="{74C0F955-BED4-431A-8BA8-DEC6459E2ABF}" dt="2025-03-28T04:47:47.796" v="119" actId="1076"/>
          <ac:spMkLst>
            <pc:docMk/>
            <pc:sldMk cId="1028452164" sldId="256"/>
            <ac:spMk id="10" creationId="{C0841242-FE95-D2EB-79E8-F2CE888C44EA}"/>
          </ac:spMkLst>
        </pc:spChg>
        <pc:spChg chg="add del mod">
          <ac:chgData name="Robyn Hall" userId="834fe8ad-5618-4f51-834c-12c56cf5ef7a" providerId="ADAL" clId="{74C0F955-BED4-431A-8BA8-DEC6459E2ABF}" dt="2025-03-28T04:50:53.484" v="166" actId="478"/>
          <ac:spMkLst>
            <pc:docMk/>
            <pc:sldMk cId="1028452164" sldId="256"/>
            <ac:spMk id="11" creationId="{0ACF8559-8A08-7A02-1E43-98F6BA353197}"/>
          </ac:spMkLst>
        </pc:spChg>
        <pc:spChg chg="add mod">
          <ac:chgData name="Robyn Hall" userId="834fe8ad-5618-4f51-834c-12c56cf5ef7a" providerId="ADAL" clId="{74C0F955-BED4-431A-8BA8-DEC6459E2ABF}" dt="2025-03-28T04:50:36.135" v="165" actId="20577"/>
          <ac:spMkLst>
            <pc:docMk/>
            <pc:sldMk cId="1028452164" sldId="256"/>
            <ac:spMk id="12" creationId="{5E6DC81B-F08A-8392-B157-99CA87D830BF}"/>
          </ac:spMkLst>
        </pc:spChg>
        <pc:spChg chg="mod">
          <ac:chgData name="Robyn Hall" userId="834fe8ad-5618-4f51-834c-12c56cf5ef7a" providerId="ADAL" clId="{74C0F955-BED4-431A-8BA8-DEC6459E2ABF}" dt="2025-03-28T05:08:38.191" v="191" actId="20577"/>
          <ac:spMkLst>
            <pc:docMk/>
            <pc:sldMk cId="1028452164" sldId="256"/>
            <ac:spMk id="25" creationId="{00000000-0000-0000-0000-000000000000}"/>
          </ac:spMkLst>
        </pc:spChg>
        <pc:picChg chg="add mod">
          <ac:chgData name="Robyn Hall" userId="834fe8ad-5618-4f51-834c-12c56cf5ef7a" providerId="ADAL" clId="{74C0F955-BED4-431A-8BA8-DEC6459E2ABF}" dt="2025-03-28T04:49:29.037" v="127" actId="1076"/>
          <ac:picMkLst>
            <pc:docMk/>
            <pc:sldMk cId="1028452164" sldId="256"/>
            <ac:picMk id="13" creationId="{23E98507-E079-9FFC-7AF0-B02D51F91D00}"/>
          </ac:picMkLst>
        </pc:picChg>
        <pc:cxnChg chg="add mod">
          <ac:chgData name="Robyn Hall" userId="834fe8ad-5618-4f51-834c-12c56cf5ef7a" providerId="ADAL" clId="{74C0F955-BED4-431A-8BA8-DEC6459E2ABF}" dt="2025-03-28T04:52:03.086" v="175" actId="1076"/>
          <ac:cxnSpMkLst>
            <pc:docMk/>
            <pc:sldMk cId="1028452164" sldId="256"/>
            <ac:cxnSpMk id="9" creationId="{6D7AD549-F44A-9168-1CD9-A31259092036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1C57953-78A7-4C0D-8078-8F5F43900619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2F0C0EF-024F-4332-B636-60FF14C26D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259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0C0EF-024F-4332-B636-60FF14C26D5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883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1200" y="10226042"/>
            <a:ext cx="37307520" cy="705612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83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67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651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534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418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302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185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069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94560" y="5233183"/>
            <a:ext cx="10241280" cy="27029901"/>
          </a:xfrm>
          <a:ln>
            <a:solidFill>
              <a:schemeClr val="tx1"/>
            </a:solidFill>
          </a:ln>
        </p:spPr>
        <p:txBody>
          <a:bodyPr/>
          <a:lstStyle/>
          <a:p>
            <a:fld id="{26658A59-4CA2-42B2-BE50-0BAE43BCEF09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996160" y="5233183"/>
            <a:ext cx="13898880" cy="27029901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455360" y="5233183"/>
            <a:ext cx="10241280" cy="27029901"/>
          </a:xfrm>
          <a:ln>
            <a:solidFill>
              <a:schemeClr val="tx1"/>
            </a:solidFill>
          </a:ln>
        </p:spPr>
        <p:txBody>
          <a:bodyPr/>
          <a:lstStyle/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789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8A59-4CA2-42B2-BE50-0BAE43BCEF09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7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77066" y="5715000"/>
            <a:ext cx="39997378" cy="12170664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84923" y="5715000"/>
            <a:ext cx="119260622" cy="1217066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8A59-4CA2-42B2-BE50-0BAE43BCEF09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200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8A59-4CA2-42B2-BE50-0BAE43BCEF09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733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3"/>
            <a:ext cx="37307520" cy="6537960"/>
          </a:xfrm>
        </p:spPr>
        <p:txBody>
          <a:bodyPr anchor="t"/>
          <a:lstStyle>
            <a:lvl1pPr algn="l">
              <a:defRPr sz="1649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6"/>
            <a:ext cx="37307520" cy="7200897"/>
          </a:xfrm>
        </p:spPr>
        <p:txBody>
          <a:bodyPr anchor="b"/>
          <a:lstStyle>
            <a:lvl1pPr marL="0" indent="0">
              <a:buNone/>
              <a:defRPr sz="8198">
                <a:solidFill>
                  <a:schemeClr val="tx1">
                    <a:tint val="75000"/>
                  </a:schemeClr>
                </a:solidFill>
              </a:defRPr>
            </a:lvl1pPr>
            <a:lvl2pPr marL="1883706" indent="0">
              <a:buNone/>
              <a:defRPr sz="7408">
                <a:solidFill>
                  <a:schemeClr val="tx1">
                    <a:tint val="75000"/>
                  </a:schemeClr>
                </a:solidFill>
              </a:defRPr>
            </a:lvl2pPr>
            <a:lvl3pPr marL="3767412" indent="0">
              <a:buNone/>
              <a:defRPr sz="6618">
                <a:solidFill>
                  <a:schemeClr val="tx1">
                    <a:tint val="75000"/>
                  </a:schemeClr>
                </a:solidFill>
              </a:defRPr>
            </a:lvl3pPr>
            <a:lvl4pPr marL="5651118" indent="0">
              <a:buNone/>
              <a:defRPr sz="5729">
                <a:solidFill>
                  <a:schemeClr val="tx1">
                    <a:tint val="75000"/>
                  </a:schemeClr>
                </a:solidFill>
              </a:defRPr>
            </a:lvl4pPr>
            <a:lvl5pPr marL="7534824" indent="0">
              <a:buNone/>
              <a:defRPr sz="5729">
                <a:solidFill>
                  <a:schemeClr val="tx1">
                    <a:tint val="75000"/>
                  </a:schemeClr>
                </a:solidFill>
              </a:defRPr>
            </a:lvl5pPr>
            <a:lvl6pPr marL="9418529" indent="0">
              <a:buNone/>
              <a:defRPr sz="5729">
                <a:solidFill>
                  <a:schemeClr val="tx1">
                    <a:tint val="75000"/>
                  </a:schemeClr>
                </a:solidFill>
              </a:defRPr>
            </a:lvl6pPr>
            <a:lvl7pPr marL="11302235" indent="0">
              <a:buNone/>
              <a:defRPr sz="5729">
                <a:solidFill>
                  <a:schemeClr val="tx1">
                    <a:tint val="75000"/>
                  </a:schemeClr>
                </a:solidFill>
              </a:defRPr>
            </a:lvl7pPr>
            <a:lvl8pPr marL="13185942" indent="0">
              <a:buNone/>
              <a:defRPr sz="5729">
                <a:solidFill>
                  <a:schemeClr val="tx1">
                    <a:tint val="75000"/>
                  </a:schemeClr>
                </a:solidFill>
              </a:defRPr>
            </a:lvl8pPr>
            <a:lvl9pPr marL="15069648" indent="0">
              <a:buNone/>
              <a:defRPr sz="57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8A59-4CA2-42B2-BE50-0BAE43BCEF09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84922" y="33284163"/>
            <a:ext cx="79629000" cy="94137480"/>
          </a:xfrm>
        </p:spPr>
        <p:txBody>
          <a:bodyPr/>
          <a:lstStyle>
            <a:lvl1pPr>
              <a:defRPr sz="11556"/>
            </a:lvl1pPr>
            <a:lvl2pPr>
              <a:defRPr sz="9877"/>
            </a:lvl2pPr>
            <a:lvl3pPr>
              <a:defRPr sz="8198"/>
            </a:lvl3pPr>
            <a:lvl4pPr>
              <a:defRPr sz="7408"/>
            </a:lvl4pPr>
            <a:lvl5pPr>
              <a:defRPr sz="7408"/>
            </a:lvl5pPr>
            <a:lvl6pPr>
              <a:defRPr sz="7408"/>
            </a:lvl6pPr>
            <a:lvl7pPr>
              <a:defRPr sz="7408"/>
            </a:lvl7pPr>
            <a:lvl8pPr>
              <a:defRPr sz="7408"/>
            </a:lvl8pPr>
            <a:lvl9pPr>
              <a:defRPr sz="74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245444" y="33284163"/>
            <a:ext cx="79629000" cy="94137480"/>
          </a:xfrm>
        </p:spPr>
        <p:txBody>
          <a:bodyPr/>
          <a:lstStyle>
            <a:lvl1pPr>
              <a:defRPr sz="11556"/>
            </a:lvl1pPr>
            <a:lvl2pPr>
              <a:defRPr sz="9877"/>
            </a:lvl2pPr>
            <a:lvl3pPr>
              <a:defRPr sz="8198"/>
            </a:lvl3pPr>
            <a:lvl4pPr>
              <a:defRPr sz="7408"/>
            </a:lvl4pPr>
            <a:lvl5pPr>
              <a:defRPr sz="7408"/>
            </a:lvl5pPr>
            <a:lvl6pPr>
              <a:defRPr sz="7408"/>
            </a:lvl6pPr>
            <a:lvl7pPr>
              <a:defRPr sz="7408"/>
            </a:lvl7pPr>
            <a:lvl8pPr>
              <a:defRPr sz="7408"/>
            </a:lvl8pPr>
            <a:lvl9pPr>
              <a:defRPr sz="74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8A59-4CA2-42B2-BE50-0BAE43BCEF09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362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9877" b="1"/>
            </a:lvl1pPr>
            <a:lvl2pPr marL="1883706" indent="0">
              <a:buNone/>
              <a:defRPr sz="8198" b="1"/>
            </a:lvl2pPr>
            <a:lvl3pPr marL="3767412" indent="0">
              <a:buNone/>
              <a:defRPr sz="7408" b="1"/>
            </a:lvl3pPr>
            <a:lvl4pPr marL="5651118" indent="0">
              <a:buNone/>
              <a:defRPr sz="6618" b="1"/>
            </a:lvl4pPr>
            <a:lvl5pPr marL="7534824" indent="0">
              <a:buNone/>
              <a:defRPr sz="6618" b="1"/>
            </a:lvl5pPr>
            <a:lvl6pPr marL="9418529" indent="0">
              <a:buNone/>
              <a:defRPr sz="6618" b="1"/>
            </a:lvl6pPr>
            <a:lvl7pPr marL="11302235" indent="0">
              <a:buNone/>
              <a:defRPr sz="6618" b="1"/>
            </a:lvl7pPr>
            <a:lvl8pPr marL="13185942" indent="0">
              <a:buNone/>
              <a:defRPr sz="6618" b="1"/>
            </a:lvl8pPr>
            <a:lvl9pPr marL="15069648" indent="0">
              <a:buNone/>
              <a:defRPr sz="661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9877"/>
            </a:lvl1pPr>
            <a:lvl2pPr>
              <a:defRPr sz="8198"/>
            </a:lvl2pPr>
            <a:lvl3pPr>
              <a:defRPr sz="7408"/>
            </a:lvl3pPr>
            <a:lvl4pPr>
              <a:defRPr sz="6618"/>
            </a:lvl4pPr>
            <a:lvl5pPr>
              <a:defRPr sz="6618"/>
            </a:lvl5pPr>
            <a:lvl6pPr>
              <a:defRPr sz="6618"/>
            </a:lvl6pPr>
            <a:lvl7pPr>
              <a:defRPr sz="6618"/>
            </a:lvl7pPr>
            <a:lvl8pPr>
              <a:defRPr sz="6618"/>
            </a:lvl8pPr>
            <a:lvl9pPr>
              <a:defRPr sz="66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9877" b="1"/>
            </a:lvl1pPr>
            <a:lvl2pPr marL="1883706" indent="0">
              <a:buNone/>
              <a:defRPr sz="8198" b="1"/>
            </a:lvl2pPr>
            <a:lvl3pPr marL="3767412" indent="0">
              <a:buNone/>
              <a:defRPr sz="7408" b="1"/>
            </a:lvl3pPr>
            <a:lvl4pPr marL="5651118" indent="0">
              <a:buNone/>
              <a:defRPr sz="6618" b="1"/>
            </a:lvl4pPr>
            <a:lvl5pPr marL="7534824" indent="0">
              <a:buNone/>
              <a:defRPr sz="6618" b="1"/>
            </a:lvl5pPr>
            <a:lvl6pPr marL="9418529" indent="0">
              <a:buNone/>
              <a:defRPr sz="6618" b="1"/>
            </a:lvl6pPr>
            <a:lvl7pPr marL="11302235" indent="0">
              <a:buNone/>
              <a:defRPr sz="6618" b="1"/>
            </a:lvl7pPr>
            <a:lvl8pPr marL="13185942" indent="0">
              <a:buNone/>
              <a:defRPr sz="6618" b="1"/>
            </a:lvl8pPr>
            <a:lvl9pPr marL="15069648" indent="0">
              <a:buNone/>
              <a:defRPr sz="661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9877"/>
            </a:lvl1pPr>
            <a:lvl2pPr>
              <a:defRPr sz="8198"/>
            </a:lvl2pPr>
            <a:lvl3pPr>
              <a:defRPr sz="7408"/>
            </a:lvl3pPr>
            <a:lvl4pPr>
              <a:defRPr sz="6618"/>
            </a:lvl4pPr>
            <a:lvl5pPr>
              <a:defRPr sz="6618"/>
            </a:lvl5pPr>
            <a:lvl6pPr>
              <a:defRPr sz="6618"/>
            </a:lvl6pPr>
            <a:lvl7pPr>
              <a:defRPr sz="6618"/>
            </a:lvl7pPr>
            <a:lvl8pPr>
              <a:defRPr sz="6618"/>
            </a:lvl8pPr>
            <a:lvl9pPr>
              <a:defRPr sz="66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8A59-4CA2-42B2-BE50-0BAE43BCEF09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757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8A59-4CA2-42B2-BE50-0BAE43BCEF09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976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8A59-4CA2-42B2-BE50-0BAE43BCEF09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637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819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3"/>
          </a:xfrm>
        </p:spPr>
        <p:txBody>
          <a:bodyPr/>
          <a:lstStyle>
            <a:lvl1pPr>
              <a:defRPr sz="13136"/>
            </a:lvl1pPr>
            <a:lvl2pPr>
              <a:defRPr sz="11556"/>
            </a:lvl2pPr>
            <a:lvl3pPr>
              <a:defRPr sz="9877"/>
            </a:lvl3pPr>
            <a:lvl4pPr>
              <a:defRPr sz="8198"/>
            </a:lvl4pPr>
            <a:lvl5pPr>
              <a:defRPr sz="8198"/>
            </a:lvl5pPr>
            <a:lvl6pPr>
              <a:defRPr sz="8198"/>
            </a:lvl6pPr>
            <a:lvl7pPr>
              <a:defRPr sz="8198"/>
            </a:lvl7pPr>
            <a:lvl8pPr>
              <a:defRPr sz="8198"/>
            </a:lvl8pPr>
            <a:lvl9pPr>
              <a:defRPr sz="81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3"/>
          </a:xfrm>
        </p:spPr>
        <p:txBody>
          <a:bodyPr/>
          <a:lstStyle>
            <a:lvl1pPr marL="0" indent="0">
              <a:buNone/>
              <a:defRPr sz="5729"/>
            </a:lvl1pPr>
            <a:lvl2pPr marL="1883706" indent="0">
              <a:buNone/>
              <a:defRPr sz="4939"/>
            </a:lvl2pPr>
            <a:lvl3pPr marL="3767412" indent="0">
              <a:buNone/>
              <a:defRPr sz="4148"/>
            </a:lvl3pPr>
            <a:lvl4pPr marL="5651118" indent="0">
              <a:buNone/>
              <a:defRPr sz="3753"/>
            </a:lvl4pPr>
            <a:lvl5pPr marL="7534824" indent="0">
              <a:buNone/>
              <a:defRPr sz="3753"/>
            </a:lvl5pPr>
            <a:lvl6pPr marL="9418529" indent="0">
              <a:buNone/>
              <a:defRPr sz="3753"/>
            </a:lvl6pPr>
            <a:lvl7pPr marL="11302235" indent="0">
              <a:buNone/>
              <a:defRPr sz="3753"/>
            </a:lvl7pPr>
            <a:lvl8pPr marL="13185942" indent="0">
              <a:buNone/>
              <a:defRPr sz="3753"/>
            </a:lvl8pPr>
            <a:lvl9pPr marL="15069648" indent="0">
              <a:buNone/>
              <a:defRPr sz="375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8A59-4CA2-42B2-BE50-0BAE43BCEF09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6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1"/>
            <a:ext cx="26334720" cy="2720343"/>
          </a:xfrm>
        </p:spPr>
        <p:txBody>
          <a:bodyPr anchor="b"/>
          <a:lstStyle>
            <a:lvl1pPr algn="l">
              <a:defRPr sz="819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3136"/>
            </a:lvl1pPr>
            <a:lvl2pPr marL="1883706" indent="0">
              <a:buNone/>
              <a:defRPr sz="11556"/>
            </a:lvl2pPr>
            <a:lvl3pPr marL="3767412" indent="0">
              <a:buNone/>
              <a:defRPr sz="9877"/>
            </a:lvl3pPr>
            <a:lvl4pPr marL="5651118" indent="0">
              <a:buNone/>
              <a:defRPr sz="8198"/>
            </a:lvl4pPr>
            <a:lvl5pPr marL="7534824" indent="0">
              <a:buNone/>
              <a:defRPr sz="8198"/>
            </a:lvl5pPr>
            <a:lvl6pPr marL="9418529" indent="0">
              <a:buNone/>
              <a:defRPr sz="8198"/>
            </a:lvl6pPr>
            <a:lvl7pPr marL="11302235" indent="0">
              <a:buNone/>
              <a:defRPr sz="8198"/>
            </a:lvl7pPr>
            <a:lvl8pPr marL="13185942" indent="0">
              <a:buNone/>
              <a:defRPr sz="8198"/>
            </a:lvl8pPr>
            <a:lvl9pPr marL="15069648" indent="0">
              <a:buNone/>
              <a:defRPr sz="8198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4"/>
            <a:ext cx="26334720" cy="3863337"/>
          </a:xfrm>
        </p:spPr>
        <p:txBody>
          <a:bodyPr/>
          <a:lstStyle>
            <a:lvl1pPr marL="0" indent="0">
              <a:buNone/>
              <a:defRPr sz="5729"/>
            </a:lvl1pPr>
            <a:lvl2pPr marL="1883706" indent="0">
              <a:buNone/>
              <a:defRPr sz="4939"/>
            </a:lvl2pPr>
            <a:lvl3pPr marL="3767412" indent="0">
              <a:buNone/>
              <a:defRPr sz="4148"/>
            </a:lvl3pPr>
            <a:lvl4pPr marL="5651118" indent="0">
              <a:buNone/>
              <a:defRPr sz="3753"/>
            </a:lvl4pPr>
            <a:lvl5pPr marL="7534824" indent="0">
              <a:buNone/>
              <a:defRPr sz="3753"/>
            </a:lvl5pPr>
            <a:lvl6pPr marL="9418529" indent="0">
              <a:buNone/>
              <a:defRPr sz="3753"/>
            </a:lvl6pPr>
            <a:lvl7pPr marL="11302235" indent="0">
              <a:buNone/>
              <a:defRPr sz="3753"/>
            </a:lvl7pPr>
            <a:lvl8pPr marL="13185942" indent="0">
              <a:buNone/>
              <a:defRPr sz="3753"/>
            </a:lvl8pPr>
            <a:lvl9pPr marL="15069648" indent="0">
              <a:buNone/>
              <a:defRPr sz="375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8A59-4CA2-42B2-BE50-0BAE43BCEF09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328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381433" tIns="190716" rIns="381433" bIns="19071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2"/>
            <a:ext cx="39502080" cy="21724622"/>
          </a:xfrm>
          <a:prstGeom prst="rect">
            <a:avLst/>
          </a:prstGeom>
        </p:spPr>
        <p:txBody>
          <a:bodyPr vert="horz" lIns="381433" tIns="190716" rIns="381433" bIns="1907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</p:spPr>
        <p:txBody>
          <a:bodyPr vert="horz" lIns="381433" tIns="190716" rIns="381433" bIns="190716" rtlCol="0" anchor="ctr"/>
          <a:lstStyle>
            <a:lvl1pPr algn="l">
              <a:defRPr sz="49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58A59-4CA2-42B2-BE50-0BAE43BCEF09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</p:spPr>
        <p:txBody>
          <a:bodyPr vert="horz" lIns="381433" tIns="190716" rIns="381433" bIns="190716" rtlCol="0" anchor="ctr"/>
          <a:lstStyle>
            <a:lvl1pPr algn="ctr">
              <a:defRPr sz="49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</p:spPr>
        <p:txBody>
          <a:bodyPr vert="horz" lIns="381433" tIns="190716" rIns="381433" bIns="190716" rtlCol="0" anchor="ctr"/>
          <a:lstStyle>
            <a:lvl1pPr algn="r">
              <a:defRPr sz="49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E34F7-93C8-4248-BBAF-A77D6BB8B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445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67412" rtl="0" eaLnBrk="1" latinLnBrk="0" hangingPunct="1">
        <a:spcBef>
          <a:spcPct val="0"/>
        </a:spcBef>
        <a:buNone/>
        <a:defRPr sz="181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2779" indent="-1412779" algn="l" defTabSz="3767412" rtl="0" eaLnBrk="1" latinLnBrk="0" hangingPunct="1">
        <a:spcBef>
          <a:spcPct val="20000"/>
        </a:spcBef>
        <a:buFont typeface="Arial" panose="020B0604020202020204" pitchFamily="34" charset="0"/>
        <a:buChar char="•"/>
        <a:defRPr sz="13136" kern="1200">
          <a:solidFill>
            <a:schemeClr val="tx1"/>
          </a:solidFill>
          <a:latin typeface="+mn-lt"/>
          <a:ea typeface="+mn-ea"/>
          <a:cs typeface="+mn-cs"/>
        </a:defRPr>
      </a:lvl1pPr>
      <a:lvl2pPr marL="3061023" indent="-1177317" algn="l" defTabSz="3767412" rtl="0" eaLnBrk="1" latinLnBrk="0" hangingPunct="1">
        <a:spcBef>
          <a:spcPct val="20000"/>
        </a:spcBef>
        <a:buFont typeface="Arial" panose="020B0604020202020204" pitchFamily="34" charset="0"/>
        <a:buChar char="–"/>
        <a:defRPr sz="11556" kern="1200">
          <a:solidFill>
            <a:schemeClr val="tx1"/>
          </a:solidFill>
          <a:latin typeface="+mn-lt"/>
          <a:ea typeface="+mn-ea"/>
          <a:cs typeface="+mn-cs"/>
        </a:defRPr>
      </a:lvl2pPr>
      <a:lvl3pPr marL="4709265" indent="-941853" algn="l" defTabSz="3767412" rtl="0" eaLnBrk="1" latinLnBrk="0" hangingPunct="1">
        <a:spcBef>
          <a:spcPct val="20000"/>
        </a:spcBef>
        <a:buFont typeface="Arial" panose="020B0604020202020204" pitchFamily="34" charset="0"/>
        <a:buChar char="•"/>
        <a:defRPr sz="9877" kern="1200">
          <a:solidFill>
            <a:schemeClr val="tx1"/>
          </a:solidFill>
          <a:latin typeface="+mn-lt"/>
          <a:ea typeface="+mn-ea"/>
          <a:cs typeface="+mn-cs"/>
        </a:defRPr>
      </a:lvl3pPr>
      <a:lvl4pPr marL="6592971" indent="-941853" algn="l" defTabSz="3767412" rtl="0" eaLnBrk="1" latinLnBrk="0" hangingPunct="1">
        <a:spcBef>
          <a:spcPct val="20000"/>
        </a:spcBef>
        <a:buFont typeface="Arial" panose="020B0604020202020204" pitchFamily="34" charset="0"/>
        <a:buChar char="–"/>
        <a:defRPr sz="8198" kern="1200">
          <a:solidFill>
            <a:schemeClr val="tx1"/>
          </a:solidFill>
          <a:latin typeface="+mn-lt"/>
          <a:ea typeface="+mn-ea"/>
          <a:cs typeface="+mn-cs"/>
        </a:defRPr>
      </a:lvl4pPr>
      <a:lvl5pPr marL="8476676" indent="-941853" algn="l" defTabSz="3767412" rtl="0" eaLnBrk="1" latinLnBrk="0" hangingPunct="1">
        <a:spcBef>
          <a:spcPct val="20000"/>
        </a:spcBef>
        <a:buFont typeface="Arial" panose="020B0604020202020204" pitchFamily="34" charset="0"/>
        <a:buChar char="»"/>
        <a:defRPr sz="8198" kern="1200">
          <a:solidFill>
            <a:schemeClr val="tx1"/>
          </a:solidFill>
          <a:latin typeface="+mn-lt"/>
          <a:ea typeface="+mn-ea"/>
          <a:cs typeface="+mn-cs"/>
        </a:defRPr>
      </a:lvl5pPr>
      <a:lvl6pPr marL="10360382" indent="-941853" algn="l" defTabSz="3767412" rtl="0" eaLnBrk="1" latinLnBrk="0" hangingPunct="1">
        <a:spcBef>
          <a:spcPct val="20000"/>
        </a:spcBef>
        <a:buFont typeface="Arial" panose="020B0604020202020204" pitchFamily="34" charset="0"/>
        <a:buChar char="•"/>
        <a:defRPr sz="8198" kern="1200">
          <a:solidFill>
            <a:schemeClr val="tx1"/>
          </a:solidFill>
          <a:latin typeface="+mn-lt"/>
          <a:ea typeface="+mn-ea"/>
          <a:cs typeface="+mn-cs"/>
        </a:defRPr>
      </a:lvl6pPr>
      <a:lvl7pPr marL="12244089" indent="-941853" algn="l" defTabSz="3767412" rtl="0" eaLnBrk="1" latinLnBrk="0" hangingPunct="1">
        <a:spcBef>
          <a:spcPct val="20000"/>
        </a:spcBef>
        <a:buFont typeface="Arial" panose="020B0604020202020204" pitchFamily="34" charset="0"/>
        <a:buChar char="•"/>
        <a:defRPr sz="8198" kern="1200">
          <a:solidFill>
            <a:schemeClr val="tx1"/>
          </a:solidFill>
          <a:latin typeface="+mn-lt"/>
          <a:ea typeface="+mn-ea"/>
          <a:cs typeface="+mn-cs"/>
        </a:defRPr>
      </a:lvl7pPr>
      <a:lvl8pPr marL="14127795" indent="-941853" algn="l" defTabSz="3767412" rtl="0" eaLnBrk="1" latinLnBrk="0" hangingPunct="1">
        <a:spcBef>
          <a:spcPct val="20000"/>
        </a:spcBef>
        <a:buFont typeface="Arial" panose="020B0604020202020204" pitchFamily="34" charset="0"/>
        <a:buChar char="•"/>
        <a:defRPr sz="8198" kern="1200">
          <a:solidFill>
            <a:schemeClr val="tx1"/>
          </a:solidFill>
          <a:latin typeface="+mn-lt"/>
          <a:ea typeface="+mn-ea"/>
          <a:cs typeface="+mn-cs"/>
        </a:defRPr>
      </a:lvl8pPr>
      <a:lvl9pPr marL="16011501" indent="-941853" algn="l" defTabSz="3767412" rtl="0" eaLnBrk="1" latinLnBrk="0" hangingPunct="1">
        <a:spcBef>
          <a:spcPct val="20000"/>
        </a:spcBef>
        <a:buFont typeface="Arial" panose="020B0604020202020204" pitchFamily="34" charset="0"/>
        <a:buChar char="•"/>
        <a:defRPr sz="81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67412" rtl="0" eaLnBrk="1" latinLnBrk="0" hangingPunct="1">
        <a:defRPr sz="7408" kern="1200">
          <a:solidFill>
            <a:schemeClr val="tx1"/>
          </a:solidFill>
          <a:latin typeface="+mn-lt"/>
          <a:ea typeface="+mn-ea"/>
          <a:cs typeface="+mn-cs"/>
        </a:defRPr>
      </a:lvl1pPr>
      <a:lvl2pPr marL="1883706" algn="l" defTabSz="3767412" rtl="0" eaLnBrk="1" latinLnBrk="0" hangingPunct="1">
        <a:defRPr sz="7408" kern="1200">
          <a:solidFill>
            <a:schemeClr val="tx1"/>
          </a:solidFill>
          <a:latin typeface="+mn-lt"/>
          <a:ea typeface="+mn-ea"/>
          <a:cs typeface="+mn-cs"/>
        </a:defRPr>
      </a:lvl2pPr>
      <a:lvl3pPr marL="3767412" algn="l" defTabSz="3767412" rtl="0" eaLnBrk="1" latinLnBrk="0" hangingPunct="1">
        <a:defRPr sz="7408" kern="1200">
          <a:solidFill>
            <a:schemeClr val="tx1"/>
          </a:solidFill>
          <a:latin typeface="+mn-lt"/>
          <a:ea typeface="+mn-ea"/>
          <a:cs typeface="+mn-cs"/>
        </a:defRPr>
      </a:lvl3pPr>
      <a:lvl4pPr marL="5651118" algn="l" defTabSz="3767412" rtl="0" eaLnBrk="1" latinLnBrk="0" hangingPunct="1">
        <a:defRPr sz="7408" kern="1200">
          <a:solidFill>
            <a:schemeClr val="tx1"/>
          </a:solidFill>
          <a:latin typeface="+mn-lt"/>
          <a:ea typeface="+mn-ea"/>
          <a:cs typeface="+mn-cs"/>
        </a:defRPr>
      </a:lvl4pPr>
      <a:lvl5pPr marL="7534824" algn="l" defTabSz="3767412" rtl="0" eaLnBrk="1" latinLnBrk="0" hangingPunct="1">
        <a:defRPr sz="7408" kern="1200">
          <a:solidFill>
            <a:schemeClr val="tx1"/>
          </a:solidFill>
          <a:latin typeface="+mn-lt"/>
          <a:ea typeface="+mn-ea"/>
          <a:cs typeface="+mn-cs"/>
        </a:defRPr>
      </a:lvl5pPr>
      <a:lvl6pPr marL="9418529" algn="l" defTabSz="3767412" rtl="0" eaLnBrk="1" latinLnBrk="0" hangingPunct="1">
        <a:defRPr sz="7408" kern="1200">
          <a:solidFill>
            <a:schemeClr val="tx1"/>
          </a:solidFill>
          <a:latin typeface="+mn-lt"/>
          <a:ea typeface="+mn-ea"/>
          <a:cs typeface="+mn-cs"/>
        </a:defRPr>
      </a:lvl6pPr>
      <a:lvl7pPr marL="11302235" algn="l" defTabSz="3767412" rtl="0" eaLnBrk="1" latinLnBrk="0" hangingPunct="1">
        <a:defRPr sz="7408" kern="1200">
          <a:solidFill>
            <a:schemeClr val="tx1"/>
          </a:solidFill>
          <a:latin typeface="+mn-lt"/>
          <a:ea typeface="+mn-ea"/>
          <a:cs typeface="+mn-cs"/>
        </a:defRPr>
      </a:lvl7pPr>
      <a:lvl8pPr marL="13185942" algn="l" defTabSz="3767412" rtl="0" eaLnBrk="1" latinLnBrk="0" hangingPunct="1">
        <a:defRPr sz="7408" kern="1200">
          <a:solidFill>
            <a:schemeClr val="tx1"/>
          </a:solidFill>
          <a:latin typeface="+mn-lt"/>
          <a:ea typeface="+mn-ea"/>
          <a:cs typeface="+mn-cs"/>
        </a:defRPr>
      </a:lvl8pPr>
      <a:lvl9pPr marL="15069648" algn="l" defTabSz="3767412" rtl="0" eaLnBrk="1" latinLnBrk="0" hangingPunct="1">
        <a:defRPr sz="7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0" y="-150227"/>
            <a:ext cx="43882991" cy="4361345"/>
          </a:xfrm>
          <a:prstGeom prst="rect">
            <a:avLst/>
          </a:prstGeom>
          <a:solidFill>
            <a:srgbClr val="8B233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8614400" tIns="36467" rIns="72935" bIns="36467" rtlCol="0" anchor="ctr"/>
          <a:lstStyle/>
          <a:p>
            <a:pPr lvl="8"/>
            <a:endParaRPr lang="en-US" sz="3161" dirty="0">
              <a:solidFill>
                <a:srgbClr val="8B233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481102" y="322812"/>
            <a:ext cx="28298800" cy="3415268"/>
          </a:xfrm>
          <a:prstGeom prst="rect">
            <a:avLst/>
          </a:prstGeom>
          <a:noFill/>
        </p:spPr>
        <p:txBody>
          <a:bodyPr wrap="square" lIns="76656" tIns="38328" rIns="76656" bIns="38328" rtlCol="0" anchor="ctr" anchorCtr="0">
            <a:noAutofit/>
          </a:bodyPr>
          <a:lstStyle/>
          <a:p>
            <a:r>
              <a:rPr lang="en-US" sz="9186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 Goes Here</a:t>
            </a:r>
          </a:p>
          <a:p>
            <a:r>
              <a:rPr lang="en-US" sz="642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Subtitle goes here</a:t>
            </a:r>
          </a:p>
          <a:p>
            <a:r>
              <a:rPr lang="en-US" sz="4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Author(s), Department(s), MacEwan University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677E15-A81E-93F9-B167-B95AF688FE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81000"/>
            <a:ext cx="8337502" cy="310224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B480D24-C712-2A27-3F1A-0C634708C53C}"/>
              </a:ext>
            </a:extLst>
          </p:cNvPr>
          <p:cNvSpPr txBox="1"/>
          <p:nvPr/>
        </p:nvSpPr>
        <p:spPr>
          <a:xfrm>
            <a:off x="11487402" y="6098936"/>
            <a:ext cx="20548902" cy="1476902"/>
          </a:xfrm>
          <a:prstGeom prst="rect">
            <a:avLst/>
          </a:prstGeom>
          <a:solidFill>
            <a:srgbClr val="8B2331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lIns="229968" tIns="229968" rIns="229968" bIns="229968" rtlCol="0" anchor="ctr" anchorCtr="0">
            <a:normAutofit/>
          </a:bodyPr>
          <a:lstStyle/>
          <a:p>
            <a:pPr algn="ctr"/>
            <a:r>
              <a:rPr lang="en-US" sz="4800" b="1" dirty="0">
                <a:latin typeface="Arial"/>
                <a:cs typeface="Arial"/>
              </a:rPr>
              <a:t>Results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0BEBA4-25DB-18C0-FBDC-14D1376783AD}"/>
              </a:ext>
            </a:extLst>
          </p:cNvPr>
          <p:cNvSpPr txBox="1"/>
          <p:nvPr/>
        </p:nvSpPr>
        <p:spPr>
          <a:xfrm>
            <a:off x="32759844" y="18211800"/>
            <a:ext cx="9869947" cy="1476902"/>
          </a:xfrm>
          <a:prstGeom prst="rect">
            <a:avLst/>
          </a:prstGeom>
          <a:solidFill>
            <a:srgbClr val="8B2331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lIns="229968" tIns="229968" rIns="229968" bIns="229968" rtlCol="0" anchor="ctr" anchorCtr="0">
            <a:normAutofit/>
          </a:bodyPr>
          <a:lstStyle/>
          <a:p>
            <a:pPr algn="ctr"/>
            <a:r>
              <a:rPr lang="en-US" sz="4800" b="1" dirty="0">
                <a:latin typeface="Arial"/>
                <a:cs typeface="Arial"/>
              </a:rPr>
              <a:t>Conclusion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305E0C-1B13-1D87-B0E6-A7AEED3C6F87}"/>
              </a:ext>
            </a:extLst>
          </p:cNvPr>
          <p:cNvSpPr txBox="1"/>
          <p:nvPr/>
        </p:nvSpPr>
        <p:spPr>
          <a:xfrm>
            <a:off x="905543" y="18211800"/>
            <a:ext cx="9869947" cy="1476902"/>
          </a:xfrm>
          <a:prstGeom prst="rect">
            <a:avLst/>
          </a:prstGeom>
          <a:solidFill>
            <a:srgbClr val="8B2331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lIns="229968" tIns="229968" rIns="229968" bIns="229968" rtlCol="0" anchor="ctr" anchorCtr="0">
            <a:normAutofit/>
          </a:bodyPr>
          <a:lstStyle/>
          <a:p>
            <a:pPr algn="ctr"/>
            <a:r>
              <a:rPr lang="en-US" sz="4800" b="1" dirty="0">
                <a:latin typeface="Arial"/>
                <a:cs typeface="Arial"/>
              </a:rPr>
              <a:t>Methods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97DF39-8C25-1A82-B838-F2B46602831A}"/>
              </a:ext>
            </a:extLst>
          </p:cNvPr>
          <p:cNvSpPr txBox="1"/>
          <p:nvPr/>
        </p:nvSpPr>
        <p:spPr>
          <a:xfrm>
            <a:off x="905544" y="6098936"/>
            <a:ext cx="9869947" cy="1476902"/>
          </a:xfrm>
          <a:prstGeom prst="rect">
            <a:avLst/>
          </a:prstGeom>
          <a:solidFill>
            <a:srgbClr val="8B2331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lIns="229968" tIns="229968" rIns="229968" bIns="229968" rtlCol="0" anchor="ctr" anchorCtr="0">
            <a:normAutofit/>
          </a:bodyPr>
          <a:lstStyle/>
          <a:p>
            <a:pPr algn="ctr"/>
            <a:r>
              <a:rPr lang="en-US" sz="4800" b="1" dirty="0">
                <a:latin typeface="Arial"/>
                <a:cs typeface="Arial"/>
              </a:rPr>
              <a:t>Introduction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A74D68-8B38-EA52-9318-106F9EAAFC8A}"/>
              </a:ext>
            </a:extLst>
          </p:cNvPr>
          <p:cNvSpPr txBox="1"/>
          <p:nvPr/>
        </p:nvSpPr>
        <p:spPr>
          <a:xfrm>
            <a:off x="32759842" y="29794200"/>
            <a:ext cx="9869947" cy="2062103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endParaRPr lang="en-US" sz="3200" b="1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en-US" sz="3200" b="1" dirty="0">
                <a:latin typeface="Arial Black" panose="020B0A04020102020204" pitchFamily="34" charset="0"/>
                <a:cs typeface="Arial" panose="020B0604020202020204" pitchFamily="34" charset="0"/>
              </a:rPr>
              <a:t>ACKNOWLEDGEMENTS</a:t>
            </a:r>
          </a:p>
          <a:p>
            <a:r>
              <a:rPr lang="en-US" sz="3200" dirty="0"/>
              <a:t>Acknowledge any individuals, agencies or funders that contributed to the project.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D7AD549-F44A-9168-1CD9-A31259092036}"/>
              </a:ext>
            </a:extLst>
          </p:cNvPr>
          <p:cNvCxnSpPr>
            <a:cxnSpLocks/>
          </p:cNvCxnSpPr>
          <p:nvPr/>
        </p:nvCxnSpPr>
        <p:spPr>
          <a:xfrm>
            <a:off x="32759842" y="29718000"/>
            <a:ext cx="9869947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0841242-FE95-D2EB-79E8-F2CE888C44EA}"/>
              </a:ext>
            </a:extLst>
          </p:cNvPr>
          <p:cNvSpPr txBox="1"/>
          <p:nvPr/>
        </p:nvSpPr>
        <p:spPr>
          <a:xfrm>
            <a:off x="32759843" y="6098936"/>
            <a:ext cx="9869947" cy="1476902"/>
          </a:xfrm>
          <a:prstGeom prst="rect">
            <a:avLst/>
          </a:prstGeom>
          <a:solidFill>
            <a:srgbClr val="8B2331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lIns="229968" tIns="229968" rIns="229968" bIns="229968" rtlCol="0" anchor="ctr" anchorCtr="0">
            <a:normAutofit/>
          </a:bodyPr>
          <a:lstStyle/>
          <a:p>
            <a:pPr algn="ctr"/>
            <a:r>
              <a:rPr lang="en-US" sz="4800" b="1" dirty="0">
                <a:latin typeface="Arial"/>
                <a:cs typeface="Arial"/>
              </a:rPr>
              <a:t>Discussion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E6DC81B-F08A-8392-B157-99CA87D830BF}"/>
              </a:ext>
            </a:extLst>
          </p:cNvPr>
          <p:cNvSpPr txBox="1"/>
          <p:nvPr/>
        </p:nvSpPr>
        <p:spPr>
          <a:xfrm>
            <a:off x="36061126" y="1302631"/>
            <a:ext cx="74490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 to access [e.g., this </a:t>
            </a:r>
            <a:r>
              <a:rPr lang="en-US" sz="40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poster, </a:t>
            </a:r>
            <a:r>
              <a:rPr lang="en-US" sz="40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40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pape</a:t>
            </a:r>
            <a:r>
              <a:rPr lang="en-US" sz="40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r, </a:t>
            </a:r>
            <a:r>
              <a:rPr lang="en-US" sz="40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r>
              <a:rPr lang="en-US" sz="40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related handouts</a:t>
            </a:r>
            <a:r>
              <a:rPr lang="en-US" sz="40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3E98507-E079-9FFC-7AF0-B02D51F91D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5812" y="1022571"/>
            <a:ext cx="2439612" cy="2439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452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1962</TotalTime>
  <Words>56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Robyn Hall</cp:lastModifiedBy>
  <cp:revision>166</cp:revision>
  <cp:lastPrinted>2015-01-13T00:43:13Z</cp:lastPrinted>
  <dcterms:created xsi:type="dcterms:W3CDTF">2015-01-07T18:36:09Z</dcterms:created>
  <dcterms:modified xsi:type="dcterms:W3CDTF">2025-03-28T05:08:43Z</dcterms:modified>
</cp:coreProperties>
</file>